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78" r:id="rId2"/>
    <p:sldId id="381" r:id="rId3"/>
    <p:sldId id="382" r:id="rId4"/>
    <p:sldId id="371" r:id="rId5"/>
  </p:sldIdLst>
  <p:sldSz cx="9720263" cy="972026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769B"/>
    <a:srgbClr val="37A7F1"/>
    <a:srgbClr val="69C3E8"/>
    <a:srgbClr val="CC9900"/>
    <a:srgbClr val="FFFE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6" autoAdjust="0"/>
    <p:restoredTop sz="94660"/>
  </p:normalViewPr>
  <p:slideViewPr>
    <p:cSldViewPr snapToGrid="0">
      <p:cViewPr varScale="1">
        <p:scale>
          <a:sx n="58" d="100"/>
          <a:sy n="58" d="100"/>
        </p:scale>
        <p:origin x="1497" y="26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9020" y="1590794"/>
            <a:ext cx="8262224" cy="3384092"/>
          </a:xfrm>
        </p:spPr>
        <p:txBody>
          <a:bodyPr anchor="b"/>
          <a:lstStyle>
            <a:lvl1pPr algn="ctr">
              <a:defRPr sz="6378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5033" y="5105389"/>
            <a:ext cx="7290197" cy="2346813"/>
          </a:xfrm>
        </p:spPr>
        <p:txBody>
          <a:bodyPr/>
          <a:lstStyle>
            <a:lvl1pPr marL="0" indent="0" algn="ctr">
              <a:buNone/>
              <a:defRPr sz="2551"/>
            </a:lvl1pPr>
            <a:lvl2pPr marL="486004" indent="0" algn="ctr">
              <a:buNone/>
              <a:defRPr sz="2126"/>
            </a:lvl2pPr>
            <a:lvl3pPr marL="972007" indent="0" algn="ctr">
              <a:buNone/>
              <a:defRPr sz="1913"/>
            </a:lvl3pPr>
            <a:lvl4pPr marL="1458011" indent="0" algn="ctr">
              <a:buNone/>
              <a:defRPr sz="1701"/>
            </a:lvl4pPr>
            <a:lvl5pPr marL="1944014" indent="0" algn="ctr">
              <a:buNone/>
              <a:defRPr sz="1701"/>
            </a:lvl5pPr>
            <a:lvl6pPr marL="2430018" indent="0" algn="ctr">
              <a:buNone/>
              <a:defRPr sz="1701"/>
            </a:lvl6pPr>
            <a:lvl7pPr marL="2916022" indent="0" algn="ctr">
              <a:buNone/>
              <a:defRPr sz="1701"/>
            </a:lvl7pPr>
            <a:lvl8pPr marL="3402025" indent="0" algn="ctr">
              <a:buNone/>
              <a:defRPr sz="1701"/>
            </a:lvl8pPr>
            <a:lvl9pPr marL="3888029" indent="0" algn="ctr">
              <a:buNone/>
              <a:defRPr sz="1701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3450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2290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6064" y="517514"/>
            <a:ext cx="2095932" cy="823747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8269" y="517514"/>
            <a:ext cx="6166292" cy="8237474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7919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0960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206" y="2423318"/>
            <a:ext cx="8383727" cy="4043359"/>
          </a:xfrm>
        </p:spPr>
        <p:txBody>
          <a:bodyPr anchor="b"/>
          <a:lstStyle>
            <a:lvl1pPr>
              <a:defRPr sz="6378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206" y="6504929"/>
            <a:ext cx="8383727" cy="2126307"/>
          </a:xfrm>
        </p:spPr>
        <p:txBody>
          <a:bodyPr/>
          <a:lstStyle>
            <a:lvl1pPr marL="0" indent="0">
              <a:buNone/>
              <a:defRPr sz="2551">
                <a:solidFill>
                  <a:schemeClr val="tx1"/>
                </a:solidFill>
              </a:defRPr>
            </a:lvl1pPr>
            <a:lvl2pPr marL="486004" indent="0">
              <a:buNone/>
              <a:defRPr sz="2126">
                <a:solidFill>
                  <a:schemeClr val="tx1">
                    <a:tint val="75000"/>
                  </a:schemeClr>
                </a:solidFill>
              </a:defRPr>
            </a:lvl2pPr>
            <a:lvl3pPr marL="972007" indent="0">
              <a:buNone/>
              <a:defRPr sz="1913">
                <a:solidFill>
                  <a:schemeClr val="tx1">
                    <a:tint val="75000"/>
                  </a:schemeClr>
                </a:solidFill>
              </a:defRPr>
            </a:lvl3pPr>
            <a:lvl4pPr marL="1458011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4pPr>
            <a:lvl5pPr marL="1944014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5pPr>
            <a:lvl6pPr marL="2430018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6pPr>
            <a:lvl7pPr marL="2916022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7pPr>
            <a:lvl8pPr marL="3402025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8pPr>
            <a:lvl9pPr marL="3888029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9040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8268" y="2587570"/>
            <a:ext cx="4131112" cy="616741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20883" y="2587570"/>
            <a:ext cx="4131112" cy="616741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8354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517516"/>
            <a:ext cx="8383727" cy="187880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9535" y="2382815"/>
            <a:ext cx="4112126" cy="1167781"/>
          </a:xfrm>
        </p:spPr>
        <p:txBody>
          <a:bodyPr anchor="b"/>
          <a:lstStyle>
            <a:lvl1pPr marL="0" indent="0">
              <a:buNone/>
              <a:defRPr sz="2551" b="1"/>
            </a:lvl1pPr>
            <a:lvl2pPr marL="486004" indent="0">
              <a:buNone/>
              <a:defRPr sz="2126" b="1"/>
            </a:lvl2pPr>
            <a:lvl3pPr marL="972007" indent="0">
              <a:buNone/>
              <a:defRPr sz="1913" b="1"/>
            </a:lvl3pPr>
            <a:lvl4pPr marL="1458011" indent="0">
              <a:buNone/>
              <a:defRPr sz="1701" b="1"/>
            </a:lvl4pPr>
            <a:lvl5pPr marL="1944014" indent="0">
              <a:buNone/>
              <a:defRPr sz="1701" b="1"/>
            </a:lvl5pPr>
            <a:lvl6pPr marL="2430018" indent="0">
              <a:buNone/>
              <a:defRPr sz="1701" b="1"/>
            </a:lvl6pPr>
            <a:lvl7pPr marL="2916022" indent="0">
              <a:buNone/>
              <a:defRPr sz="1701" b="1"/>
            </a:lvl7pPr>
            <a:lvl8pPr marL="3402025" indent="0">
              <a:buNone/>
              <a:defRPr sz="1701" b="1"/>
            </a:lvl8pPr>
            <a:lvl9pPr marL="3888029" indent="0">
              <a:buNone/>
              <a:defRPr sz="1701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9535" y="3550596"/>
            <a:ext cx="4112126" cy="522239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20884" y="2382815"/>
            <a:ext cx="4132378" cy="1167781"/>
          </a:xfrm>
        </p:spPr>
        <p:txBody>
          <a:bodyPr anchor="b"/>
          <a:lstStyle>
            <a:lvl1pPr marL="0" indent="0">
              <a:buNone/>
              <a:defRPr sz="2551" b="1"/>
            </a:lvl1pPr>
            <a:lvl2pPr marL="486004" indent="0">
              <a:buNone/>
              <a:defRPr sz="2126" b="1"/>
            </a:lvl2pPr>
            <a:lvl3pPr marL="972007" indent="0">
              <a:buNone/>
              <a:defRPr sz="1913" b="1"/>
            </a:lvl3pPr>
            <a:lvl4pPr marL="1458011" indent="0">
              <a:buNone/>
              <a:defRPr sz="1701" b="1"/>
            </a:lvl4pPr>
            <a:lvl5pPr marL="1944014" indent="0">
              <a:buNone/>
              <a:defRPr sz="1701" b="1"/>
            </a:lvl5pPr>
            <a:lvl6pPr marL="2430018" indent="0">
              <a:buNone/>
              <a:defRPr sz="1701" b="1"/>
            </a:lvl6pPr>
            <a:lvl7pPr marL="2916022" indent="0">
              <a:buNone/>
              <a:defRPr sz="1701" b="1"/>
            </a:lvl7pPr>
            <a:lvl8pPr marL="3402025" indent="0">
              <a:buNone/>
              <a:defRPr sz="1701" b="1"/>
            </a:lvl8pPr>
            <a:lvl9pPr marL="3888029" indent="0">
              <a:buNone/>
              <a:defRPr sz="1701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20884" y="3550596"/>
            <a:ext cx="4132378" cy="522239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2082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6239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009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648018"/>
            <a:ext cx="3135038" cy="2268061"/>
          </a:xfrm>
        </p:spPr>
        <p:txBody>
          <a:bodyPr anchor="b"/>
          <a:lstStyle>
            <a:lvl1pPr>
              <a:defRPr sz="3402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2378" y="1399540"/>
            <a:ext cx="4920883" cy="6907687"/>
          </a:xfrm>
        </p:spPr>
        <p:txBody>
          <a:bodyPr/>
          <a:lstStyle>
            <a:lvl1pPr>
              <a:defRPr sz="3402"/>
            </a:lvl1pPr>
            <a:lvl2pPr>
              <a:defRPr sz="2976"/>
            </a:lvl2pPr>
            <a:lvl3pPr>
              <a:defRPr sz="2551"/>
            </a:lvl3pPr>
            <a:lvl4pPr>
              <a:defRPr sz="2126"/>
            </a:lvl4pPr>
            <a:lvl5pPr>
              <a:defRPr sz="2126"/>
            </a:lvl5pPr>
            <a:lvl6pPr>
              <a:defRPr sz="2126"/>
            </a:lvl6pPr>
            <a:lvl7pPr>
              <a:defRPr sz="2126"/>
            </a:lvl7pPr>
            <a:lvl8pPr>
              <a:defRPr sz="2126"/>
            </a:lvl8pPr>
            <a:lvl9pPr>
              <a:defRPr sz="2126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534" y="2916079"/>
            <a:ext cx="3135038" cy="5402397"/>
          </a:xfrm>
        </p:spPr>
        <p:txBody>
          <a:bodyPr/>
          <a:lstStyle>
            <a:lvl1pPr marL="0" indent="0">
              <a:buNone/>
              <a:defRPr sz="1701"/>
            </a:lvl1pPr>
            <a:lvl2pPr marL="486004" indent="0">
              <a:buNone/>
              <a:defRPr sz="1488"/>
            </a:lvl2pPr>
            <a:lvl3pPr marL="972007" indent="0">
              <a:buNone/>
              <a:defRPr sz="1276"/>
            </a:lvl3pPr>
            <a:lvl4pPr marL="1458011" indent="0">
              <a:buNone/>
              <a:defRPr sz="1063"/>
            </a:lvl4pPr>
            <a:lvl5pPr marL="1944014" indent="0">
              <a:buNone/>
              <a:defRPr sz="1063"/>
            </a:lvl5pPr>
            <a:lvl6pPr marL="2430018" indent="0">
              <a:buNone/>
              <a:defRPr sz="1063"/>
            </a:lvl6pPr>
            <a:lvl7pPr marL="2916022" indent="0">
              <a:buNone/>
              <a:defRPr sz="1063"/>
            </a:lvl7pPr>
            <a:lvl8pPr marL="3402025" indent="0">
              <a:buNone/>
              <a:defRPr sz="1063"/>
            </a:lvl8pPr>
            <a:lvl9pPr marL="3888029" indent="0">
              <a:buNone/>
              <a:defRPr sz="1063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9837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648018"/>
            <a:ext cx="3135038" cy="2268061"/>
          </a:xfrm>
        </p:spPr>
        <p:txBody>
          <a:bodyPr anchor="b"/>
          <a:lstStyle>
            <a:lvl1pPr>
              <a:defRPr sz="3402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32378" y="1399540"/>
            <a:ext cx="4920883" cy="6907687"/>
          </a:xfrm>
        </p:spPr>
        <p:txBody>
          <a:bodyPr anchor="t"/>
          <a:lstStyle>
            <a:lvl1pPr marL="0" indent="0">
              <a:buNone/>
              <a:defRPr sz="3402"/>
            </a:lvl1pPr>
            <a:lvl2pPr marL="486004" indent="0">
              <a:buNone/>
              <a:defRPr sz="2976"/>
            </a:lvl2pPr>
            <a:lvl3pPr marL="972007" indent="0">
              <a:buNone/>
              <a:defRPr sz="2551"/>
            </a:lvl3pPr>
            <a:lvl4pPr marL="1458011" indent="0">
              <a:buNone/>
              <a:defRPr sz="2126"/>
            </a:lvl4pPr>
            <a:lvl5pPr marL="1944014" indent="0">
              <a:buNone/>
              <a:defRPr sz="2126"/>
            </a:lvl5pPr>
            <a:lvl6pPr marL="2430018" indent="0">
              <a:buNone/>
              <a:defRPr sz="2126"/>
            </a:lvl6pPr>
            <a:lvl7pPr marL="2916022" indent="0">
              <a:buNone/>
              <a:defRPr sz="2126"/>
            </a:lvl7pPr>
            <a:lvl8pPr marL="3402025" indent="0">
              <a:buNone/>
              <a:defRPr sz="2126"/>
            </a:lvl8pPr>
            <a:lvl9pPr marL="3888029" indent="0">
              <a:buNone/>
              <a:defRPr sz="2126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534" y="2916079"/>
            <a:ext cx="3135038" cy="5402397"/>
          </a:xfrm>
        </p:spPr>
        <p:txBody>
          <a:bodyPr/>
          <a:lstStyle>
            <a:lvl1pPr marL="0" indent="0">
              <a:buNone/>
              <a:defRPr sz="1701"/>
            </a:lvl1pPr>
            <a:lvl2pPr marL="486004" indent="0">
              <a:buNone/>
              <a:defRPr sz="1488"/>
            </a:lvl2pPr>
            <a:lvl3pPr marL="972007" indent="0">
              <a:buNone/>
              <a:defRPr sz="1276"/>
            </a:lvl3pPr>
            <a:lvl4pPr marL="1458011" indent="0">
              <a:buNone/>
              <a:defRPr sz="1063"/>
            </a:lvl4pPr>
            <a:lvl5pPr marL="1944014" indent="0">
              <a:buNone/>
              <a:defRPr sz="1063"/>
            </a:lvl5pPr>
            <a:lvl6pPr marL="2430018" indent="0">
              <a:buNone/>
              <a:defRPr sz="1063"/>
            </a:lvl6pPr>
            <a:lvl7pPr marL="2916022" indent="0">
              <a:buNone/>
              <a:defRPr sz="1063"/>
            </a:lvl7pPr>
            <a:lvl8pPr marL="3402025" indent="0">
              <a:buNone/>
              <a:defRPr sz="1063"/>
            </a:lvl8pPr>
            <a:lvl9pPr marL="3888029" indent="0">
              <a:buNone/>
              <a:defRPr sz="1063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5264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8268" y="517516"/>
            <a:ext cx="8383727" cy="1878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8268" y="2587570"/>
            <a:ext cx="8383727" cy="6167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8268" y="9009246"/>
            <a:ext cx="2187059" cy="5175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19837" y="9009246"/>
            <a:ext cx="3280589" cy="5175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64936" y="9009246"/>
            <a:ext cx="2187059" cy="5175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5706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72007" rtl="0" eaLnBrk="1" latinLnBrk="0" hangingPunct="1">
        <a:lnSpc>
          <a:spcPct val="90000"/>
        </a:lnSpc>
        <a:spcBef>
          <a:spcPct val="0"/>
        </a:spcBef>
        <a:buNone/>
        <a:defRPr sz="467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002" indent="-243002" algn="l" defTabSz="972007" rtl="0" eaLnBrk="1" latinLnBrk="0" hangingPunct="1">
        <a:lnSpc>
          <a:spcPct val="90000"/>
        </a:lnSpc>
        <a:spcBef>
          <a:spcPts val="1063"/>
        </a:spcBef>
        <a:buFont typeface="Arial" panose="020B0604020202020204" pitchFamily="34" charset="0"/>
        <a:buChar char="•"/>
        <a:defRPr sz="2976" kern="1200">
          <a:solidFill>
            <a:schemeClr val="tx1"/>
          </a:solidFill>
          <a:latin typeface="+mn-lt"/>
          <a:ea typeface="+mn-ea"/>
          <a:cs typeface="+mn-cs"/>
        </a:defRPr>
      </a:lvl1pPr>
      <a:lvl2pPr marL="729005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2551" kern="1200">
          <a:solidFill>
            <a:schemeClr val="tx1"/>
          </a:solidFill>
          <a:latin typeface="+mn-lt"/>
          <a:ea typeface="+mn-ea"/>
          <a:cs typeface="+mn-cs"/>
        </a:defRPr>
      </a:lvl2pPr>
      <a:lvl3pPr marL="1215009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3pPr>
      <a:lvl4pPr marL="1701013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4pPr>
      <a:lvl5pPr marL="2187016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5pPr>
      <a:lvl6pPr marL="2673020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6pPr>
      <a:lvl7pPr marL="3159023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7pPr>
      <a:lvl8pPr marL="3645027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8pPr>
      <a:lvl9pPr marL="4131031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1pPr>
      <a:lvl2pPr marL="486004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2pPr>
      <a:lvl3pPr marL="972007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3pPr>
      <a:lvl4pPr marL="1458011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4pPr>
      <a:lvl5pPr marL="1944014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5pPr>
      <a:lvl6pPr marL="2430018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6pPr>
      <a:lvl7pPr marL="2916022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7pPr>
      <a:lvl8pPr marL="3402025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8pPr>
      <a:lvl9pPr marL="3888029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entornosdeconfianza.net/oh5/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entornosdeconfianza.net/om5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hyperlink" Target="https://entornosdeconfianza.net/ow5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entornosdeconfianza.net/oh5/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entornosdeconfianza.net/om5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hyperlink" Target="https://entornosdeconfianza.net/ow5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hyperlink" Target="https://entornosdeconfianza.net/ow5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s://entornosdeconfianza.net/oh5/" TargetMode="External"/><Relationship Id="rId5" Type="http://schemas.openxmlformats.org/officeDocument/2006/relationships/image" Target="../media/image4.png"/><Relationship Id="rId10" Type="http://schemas.openxmlformats.org/officeDocument/2006/relationships/hyperlink" Target="https://entornosdeconfianza.net/om5/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6C6D1B02-636E-2F76-99F6-74881F29B3DC}"/>
              </a:ext>
            </a:extLst>
          </p:cNvPr>
          <p:cNvGrpSpPr/>
          <p:nvPr/>
        </p:nvGrpSpPr>
        <p:grpSpPr>
          <a:xfrm>
            <a:off x="1795706" y="1342017"/>
            <a:ext cx="6437959" cy="6437959"/>
            <a:chOff x="1165354" y="1373697"/>
            <a:chExt cx="6437959" cy="6437959"/>
          </a:xfrm>
        </p:grpSpPr>
        <p:pic>
          <p:nvPicPr>
            <p:cNvPr id="2" name="Imagen 1" descr="Forma, Círculo&#10;&#10;Descripción generada automáticamente">
              <a:extLst>
                <a:ext uri="{FF2B5EF4-FFF2-40B4-BE49-F238E27FC236}">
                  <a16:creationId xmlns:a16="http://schemas.microsoft.com/office/drawing/2014/main" id="{D2C806EA-8F01-40C1-D954-B688D86CD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5354" y="1373697"/>
              <a:ext cx="6437959" cy="6437959"/>
            </a:xfrm>
            <a:prstGeom prst="rect">
              <a:avLst/>
            </a:prstGeom>
          </p:spPr>
        </p:pic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8A55E1F5-37FB-B80D-B7D0-528984579A2D}"/>
                </a:ext>
              </a:extLst>
            </p:cNvPr>
            <p:cNvGrpSpPr/>
            <p:nvPr/>
          </p:nvGrpSpPr>
          <p:grpSpPr>
            <a:xfrm>
              <a:off x="3051367" y="3014279"/>
              <a:ext cx="1332966" cy="1459869"/>
              <a:chOff x="6529293" y="2003866"/>
              <a:chExt cx="2592000" cy="2592000"/>
            </a:xfrm>
            <a:blipFill>
              <a:blip r:embed="rId3"/>
              <a:stretch>
                <a:fillRect/>
              </a:stretch>
            </a:blipFill>
          </p:grpSpPr>
          <p:sp>
            <p:nvSpPr>
              <p:cNvPr id="4" name="Elipse 3">
                <a:extLst>
                  <a:ext uri="{FF2B5EF4-FFF2-40B4-BE49-F238E27FC236}">
                    <a16:creationId xmlns:a16="http://schemas.microsoft.com/office/drawing/2014/main" id="{85C599F0-70AE-EEAC-9095-92FF32608E5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29293" y="2003866"/>
                <a:ext cx="2592000" cy="25920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5" name="Elipse 4">
                <a:extLst>
                  <a:ext uri="{FF2B5EF4-FFF2-40B4-BE49-F238E27FC236}">
                    <a16:creationId xmlns:a16="http://schemas.microsoft.com/office/drawing/2014/main" id="{BA886C86-3322-743B-7DDF-606AD61EBAC3}"/>
                  </a:ext>
                </a:extLst>
              </p:cNvPr>
              <p:cNvSpPr/>
              <p:nvPr/>
            </p:nvSpPr>
            <p:spPr>
              <a:xfrm>
                <a:off x="6691293" y="2162313"/>
                <a:ext cx="2268000" cy="226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</p:grpSp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226E17DD-437A-BB13-E515-B5C91FFBA098}"/>
                </a:ext>
              </a:extLst>
            </p:cNvPr>
            <p:cNvGrpSpPr/>
            <p:nvPr/>
          </p:nvGrpSpPr>
          <p:grpSpPr>
            <a:xfrm>
              <a:off x="3051366" y="4741001"/>
              <a:ext cx="1332966" cy="1459869"/>
              <a:chOff x="6529293" y="2003866"/>
              <a:chExt cx="2592000" cy="2592000"/>
            </a:xfrm>
            <a:blipFill>
              <a:blip r:embed="rId4"/>
              <a:stretch>
                <a:fillRect/>
              </a:stretch>
            </a:blipFill>
          </p:grpSpPr>
          <p:sp>
            <p:nvSpPr>
              <p:cNvPr id="7" name="Elipse 6">
                <a:extLst>
                  <a:ext uri="{FF2B5EF4-FFF2-40B4-BE49-F238E27FC236}">
                    <a16:creationId xmlns:a16="http://schemas.microsoft.com/office/drawing/2014/main" id="{6FBB9DED-56A4-281A-3055-63A8692F84A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29293" y="2003866"/>
                <a:ext cx="2592000" cy="25920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8" name="Elipse 7">
                <a:extLst>
                  <a:ext uri="{FF2B5EF4-FFF2-40B4-BE49-F238E27FC236}">
                    <a16:creationId xmlns:a16="http://schemas.microsoft.com/office/drawing/2014/main" id="{15EAAB53-478D-98EF-6DBC-6E92820DD44F}"/>
                  </a:ext>
                </a:extLst>
              </p:cNvPr>
              <p:cNvSpPr/>
              <p:nvPr/>
            </p:nvSpPr>
            <p:spPr>
              <a:xfrm>
                <a:off x="6691293" y="2162313"/>
                <a:ext cx="2268000" cy="226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</p:grpSp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B37AE393-CA37-2A81-F8B2-A75356006DDB}"/>
                </a:ext>
              </a:extLst>
            </p:cNvPr>
            <p:cNvGrpSpPr/>
            <p:nvPr/>
          </p:nvGrpSpPr>
          <p:grpSpPr>
            <a:xfrm>
              <a:off x="4561259" y="4011067"/>
              <a:ext cx="1332966" cy="1459869"/>
              <a:chOff x="6529293" y="2003866"/>
              <a:chExt cx="2592000" cy="2592000"/>
            </a:xfrm>
            <a:blipFill>
              <a:blip r:embed="rId5"/>
              <a:stretch>
                <a:fillRect/>
              </a:stretch>
            </a:blipFill>
          </p:grpSpPr>
          <p:sp>
            <p:nvSpPr>
              <p:cNvPr id="10" name="Elipse 9">
                <a:extLst>
                  <a:ext uri="{FF2B5EF4-FFF2-40B4-BE49-F238E27FC236}">
                    <a16:creationId xmlns:a16="http://schemas.microsoft.com/office/drawing/2014/main" id="{C67F950A-88CE-C29D-962C-75E205C74FB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29293" y="2003866"/>
                <a:ext cx="2592000" cy="25920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11" name="Elipse 10">
                <a:extLst>
                  <a:ext uri="{FF2B5EF4-FFF2-40B4-BE49-F238E27FC236}">
                    <a16:creationId xmlns:a16="http://schemas.microsoft.com/office/drawing/2014/main" id="{6039C477-DABA-D811-8533-30AB51FB5C28}"/>
                  </a:ext>
                </a:extLst>
              </p:cNvPr>
              <p:cNvSpPr/>
              <p:nvPr/>
            </p:nvSpPr>
            <p:spPr>
              <a:xfrm>
                <a:off x="6691293" y="2162313"/>
                <a:ext cx="2268000" cy="226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</p:grpSp>
      </p:grpSp>
      <p:sp>
        <p:nvSpPr>
          <p:cNvPr id="28" name="Elipse 27">
            <a:extLst>
              <a:ext uri="{FF2B5EF4-FFF2-40B4-BE49-F238E27FC236}">
                <a16:creationId xmlns:a16="http://schemas.microsoft.com/office/drawing/2014/main" id="{BC2DEE4A-F4E2-0C99-2414-B15A0F05B2F0}"/>
              </a:ext>
            </a:extLst>
          </p:cNvPr>
          <p:cNvSpPr/>
          <p:nvPr/>
        </p:nvSpPr>
        <p:spPr>
          <a:xfrm>
            <a:off x="1705428" y="1262743"/>
            <a:ext cx="6712857" cy="6691086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26B86663-1FBA-0E03-12C8-7E3ED34A8C68}"/>
              </a:ext>
            </a:extLst>
          </p:cNvPr>
          <p:cNvSpPr/>
          <p:nvPr/>
        </p:nvSpPr>
        <p:spPr>
          <a:xfrm>
            <a:off x="1940759" y="757238"/>
            <a:ext cx="3890364" cy="3954500"/>
          </a:xfrm>
          <a:prstGeom prst="ellipse">
            <a:avLst/>
          </a:prstGeom>
          <a:noFill/>
          <a:ln w="38100">
            <a:solidFill>
              <a:srgbClr val="3876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6E3F7580-2CD4-A637-F8F9-81BD520F9A4B}"/>
              </a:ext>
            </a:extLst>
          </p:cNvPr>
          <p:cNvSpPr/>
          <p:nvPr/>
        </p:nvSpPr>
        <p:spPr>
          <a:xfrm>
            <a:off x="5117313" y="2716903"/>
            <a:ext cx="3890364" cy="3954500"/>
          </a:xfrm>
          <a:prstGeom prst="ellipse">
            <a:avLst/>
          </a:prstGeom>
          <a:noFill/>
          <a:ln w="38100">
            <a:solidFill>
              <a:srgbClr val="3876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F3FD6E3B-BFB7-FBB0-0CD4-B3475564F1FF}"/>
              </a:ext>
            </a:extLst>
          </p:cNvPr>
          <p:cNvSpPr/>
          <p:nvPr/>
        </p:nvSpPr>
        <p:spPr>
          <a:xfrm>
            <a:off x="1857448" y="4489505"/>
            <a:ext cx="3890364" cy="3954500"/>
          </a:xfrm>
          <a:prstGeom prst="ellipse">
            <a:avLst/>
          </a:prstGeom>
          <a:noFill/>
          <a:ln w="38100">
            <a:solidFill>
              <a:srgbClr val="3876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C8DBA946-9A44-0124-13DC-29CC5AE08408}"/>
              </a:ext>
            </a:extLst>
          </p:cNvPr>
          <p:cNvSpPr txBox="1"/>
          <p:nvPr/>
        </p:nvSpPr>
        <p:spPr>
          <a:xfrm>
            <a:off x="6436615" y="143955"/>
            <a:ext cx="2998321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300" dirty="0">
                <a:solidFill>
                  <a:srgbClr val="38769B"/>
                </a:solidFill>
              </a:rPr>
              <a:t>personajes e</a:t>
            </a:r>
          </a:p>
          <a:p>
            <a:pPr algn="r"/>
            <a:r>
              <a:rPr lang="es-ES" sz="4300" dirty="0">
                <a:solidFill>
                  <a:srgbClr val="38769B"/>
                </a:solidFill>
              </a:rPr>
              <a:t>ideales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3749C065-BE48-1F1B-2784-17E3609DAAE6}"/>
              </a:ext>
            </a:extLst>
          </p:cNvPr>
          <p:cNvSpPr txBox="1"/>
          <p:nvPr/>
        </p:nvSpPr>
        <p:spPr>
          <a:xfrm>
            <a:off x="475197" y="418687"/>
            <a:ext cx="17523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hlinkClick r:id="rId7"/>
              </a:rPr>
              <a:t>semana 17</a:t>
            </a:r>
          </a:p>
          <a:p>
            <a:r>
              <a:rPr lang="es-ES" dirty="0">
                <a:hlinkClick r:id="rId7"/>
              </a:rPr>
              <a:t>om5 – 3retos4us</a:t>
            </a:r>
            <a:endParaRPr lang="es-ES" dirty="0"/>
          </a:p>
          <a:p>
            <a:r>
              <a:rPr lang="es-ES" dirty="0"/>
              <a:t>la curiosidad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FF001D70-2B25-A47D-804B-831639D87124}"/>
              </a:ext>
            </a:extLst>
          </p:cNvPr>
          <p:cNvSpPr txBox="1"/>
          <p:nvPr/>
        </p:nvSpPr>
        <p:spPr>
          <a:xfrm>
            <a:off x="592515" y="8096196"/>
            <a:ext cx="16898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hlinkClick r:id="rId8"/>
              </a:rPr>
              <a:t>semana 18</a:t>
            </a:r>
          </a:p>
          <a:p>
            <a:r>
              <a:rPr lang="es-ES" dirty="0">
                <a:hlinkClick r:id="rId8"/>
              </a:rPr>
              <a:t>oh5 – 3retos4us</a:t>
            </a:r>
            <a:endParaRPr lang="es-ES" dirty="0"/>
          </a:p>
          <a:p>
            <a:r>
              <a:rPr lang="es-ES" dirty="0"/>
              <a:t>la bondad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70806C44-F338-EE31-3616-2C9373E6A5CB}"/>
              </a:ext>
            </a:extLst>
          </p:cNvPr>
          <p:cNvSpPr txBox="1"/>
          <p:nvPr/>
        </p:nvSpPr>
        <p:spPr>
          <a:xfrm>
            <a:off x="7275472" y="7454916"/>
            <a:ext cx="17322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hlinkClick r:id="rId9"/>
              </a:rPr>
              <a:t>semana 19</a:t>
            </a:r>
          </a:p>
          <a:p>
            <a:r>
              <a:rPr lang="es-ES" dirty="0">
                <a:hlinkClick r:id="rId9"/>
              </a:rPr>
              <a:t>ow5 – 3retos4us</a:t>
            </a:r>
            <a:endParaRPr lang="es-ES" dirty="0"/>
          </a:p>
          <a:p>
            <a:r>
              <a:rPr lang="es-ES" dirty="0"/>
              <a:t>la ecuanimidad</a:t>
            </a:r>
          </a:p>
        </p:txBody>
      </p:sp>
    </p:spTree>
    <p:extLst>
      <p:ext uri="{BB962C8B-B14F-4D97-AF65-F5344CB8AC3E}">
        <p14:creationId xmlns:p14="http://schemas.microsoft.com/office/powerpoint/2010/main" val="3315109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6C6D1B02-636E-2F76-99F6-74881F29B3DC}"/>
              </a:ext>
            </a:extLst>
          </p:cNvPr>
          <p:cNvGrpSpPr/>
          <p:nvPr/>
        </p:nvGrpSpPr>
        <p:grpSpPr>
          <a:xfrm>
            <a:off x="1795706" y="1342017"/>
            <a:ext cx="6437959" cy="6437959"/>
            <a:chOff x="1165354" y="1373697"/>
            <a:chExt cx="6437959" cy="6437959"/>
          </a:xfrm>
        </p:grpSpPr>
        <p:pic>
          <p:nvPicPr>
            <p:cNvPr id="2" name="Imagen 1" descr="Forma, Círculo&#10;&#10;Descripción generada automáticamente">
              <a:extLst>
                <a:ext uri="{FF2B5EF4-FFF2-40B4-BE49-F238E27FC236}">
                  <a16:creationId xmlns:a16="http://schemas.microsoft.com/office/drawing/2014/main" id="{D2C806EA-8F01-40C1-D954-B688D86CD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5354" y="1373697"/>
              <a:ext cx="6437959" cy="6437959"/>
            </a:xfrm>
            <a:prstGeom prst="rect">
              <a:avLst/>
            </a:prstGeom>
          </p:spPr>
        </p:pic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8A55E1F5-37FB-B80D-B7D0-528984579A2D}"/>
                </a:ext>
              </a:extLst>
            </p:cNvPr>
            <p:cNvGrpSpPr/>
            <p:nvPr/>
          </p:nvGrpSpPr>
          <p:grpSpPr>
            <a:xfrm>
              <a:off x="3051367" y="3014279"/>
              <a:ext cx="1332966" cy="1459869"/>
              <a:chOff x="6529293" y="2003866"/>
              <a:chExt cx="2592000" cy="2592000"/>
            </a:xfrm>
            <a:blipFill>
              <a:blip r:embed="rId3"/>
              <a:stretch>
                <a:fillRect/>
              </a:stretch>
            </a:blipFill>
          </p:grpSpPr>
          <p:sp>
            <p:nvSpPr>
              <p:cNvPr id="4" name="Elipse 3">
                <a:extLst>
                  <a:ext uri="{FF2B5EF4-FFF2-40B4-BE49-F238E27FC236}">
                    <a16:creationId xmlns:a16="http://schemas.microsoft.com/office/drawing/2014/main" id="{85C599F0-70AE-EEAC-9095-92FF32608E5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29293" y="2003866"/>
                <a:ext cx="2592000" cy="25920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5" name="Elipse 4">
                <a:extLst>
                  <a:ext uri="{FF2B5EF4-FFF2-40B4-BE49-F238E27FC236}">
                    <a16:creationId xmlns:a16="http://schemas.microsoft.com/office/drawing/2014/main" id="{BA886C86-3322-743B-7DDF-606AD61EBAC3}"/>
                  </a:ext>
                </a:extLst>
              </p:cNvPr>
              <p:cNvSpPr/>
              <p:nvPr/>
            </p:nvSpPr>
            <p:spPr>
              <a:xfrm>
                <a:off x="6691293" y="2162313"/>
                <a:ext cx="2268000" cy="226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</p:grpSp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226E17DD-437A-BB13-E515-B5C91FFBA098}"/>
                </a:ext>
              </a:extLst>
            </p:cNvPr>
            <p:cNvGrpSpPr/>
            <p:nvPr/>
          </p:nvGrpSpPr>
          <p:grpSpPr>
            <a:xfrm>
              <a:off x="3051366" y="4741001"/>
              <a:ext cx="1332966" cy="1459869"/>
              <a:chOff x="6529293" y="2003866"/>
              <a:chExt cx="2592000" cy="2592000"/>
            </a:xfrm>
            <a:blipFill>
              <a:blip r:embed="rId4"/>
              <a:stretch>
                <a:fillRect/>
              </a:stretch>
            </a:blipFill>
          </p:grpSpPr>
          <p:sp>
            <p:nvSpPr>
              <p:cNvPr id="7" name="Elipse 6">
                <a:extLst>
                  <a:ext uri="{FF2B5EF4-FFF2-40B4-BE49-F238E27FC236}">
                    <a16:creationId xmlns:a16="http://schemas.microsoft.com/office/drawing/2014/main" id="{6FBB9DED-56A4-281A-3055-63A8692F84A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29293" y="2003866"/>
                <a:ext cx="2592000" cy="25920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8" name="Elipse 7">
                <a:extLst>
                  <a:ext uri="{FF2B5EF4-FFF2-40B4-BE49-F238E27FC236}">
                    <a16:creationId xmlns:a16="http://schemas.microsoft.com/office/drawing/2014/main" id="{15EAAB53-478D-98EF-6DBC-6E92820DD44F}"/>
                  </a:ext>
                </a:extLst>
              </p:cNvPr>
              <p:cNvSpPr/>
              <p:nvPr/>
            </p:nvSpPr>
            <p:spPr>
              <a:xfrm>
                <a:off x="6691293" y="2162313"/>
                <a:ext cx="2268000" cy="226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</p:grpSp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B37AE393-CA37-2A81-F8B2-A75356006DDB}"/>
                </a:ext>
              </a:extLst>
            </p:cNvPr>
            <p:cNvGrpSpPr/>
            <p:nvPr/>
          </p:nvGrpSpPr>
          <p:grpSpPr>
            <a:xfrm>
              <a:off x="4561259" y="4011067"/>
              <a:ext cx="1332966" cy="1459869"/>
              <a:chOff x="6529293" y="2003866"/>
              <a:chExt cx="2592000" cy="2592000"/>
            </a:xfrm>
            <a:blipFill>
              <a:blip r:embed="rId5"/>
              <a:stretch>
                <a:fillRect/>
              </a:stretch>
            </a:blipFill>
          </p:grpSpPr>
          <p:sp>
            <p:nvSpPr>
              <p:cNvPr id="10" name="Elipse 9">
                <a:extLst>
                  <a:ext uri="{FF2B5EF4-FFF2-40B4-BE49-F238E27FC236}">
                    <a16:creationId xmlns:a16="http://schemas.microsoft.com/office/drawing/2014/main" id="{C67F950A-88CE-C29D-962C-75E205C74FB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29293" y="2003866"/>
                <a:ext cx="2592000" cy="25920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11" name="Elipse 10">
                <a:extLst>
                  <a:ext uri="{FF2B5EF4-FFF2-40B4-BE49-F238E27FC236}">
                    <a16:creationId xmlns:a16="http://schemas.microsoft.com/office/drawing/2014/main" id="{6039C477-DABA-D811-8533-30AB51FB5C28}"/>
                  </a:ext>
                </a:extLst>
              </p:cNvPr>
              <p:cNvSpPr/>
              <p:nvPr/>
            </p:nvSpPr>
            <p:spPr>
              <a:xfrm>
                <a:off x="6691293" y="2162313"/>
                <a:ext cx="2268000" cy="226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</p:grpSp>
      </p:grpSp>
      <p:sp>
        <p:nvSpPr>
          <p:cNvPr id="28" name="Elipse 27">
            <a:extLst>
              <a:ext uri="{FF2B5EF4-FFF2-40B4-BE49-F238E27FC236}">
                <a16:creationId xmlns:a16="http://schemas.microsoft.com/office/drawing/2014/main" id="{BC2DEE4A-F4E2-0C99-2414-B15A0F05B2F0}"/>
              </a:ext>
            </a:extLst>
          </p:cNvPr>
          <p:cNvSpPr/>
          <p:nvPr/>
        </p:nvSpPr>
        <p:spPr>
          <a:xfrm>
            <a:off x="1705428" y="1262743"/>
            <a:ext cx="6712857" cy="6691086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26B86663-1FBA-0E03-12C8-7E3ED34A8C68}"/>
              </a:ext>
            </a:extLst>
          </p:cNvPr>
          <p:cNvSpPr/>
          <p:nvPr/>
        </p:nvSpPr>
        <p:spPr>
          <a:xfrm>
            <a:off x="1940759" y="757238"/>
            <a:ext cx="3890364" cy="3954500"/>
          </a:xfrm>
          <a:prstGeom prst="ellipse">
            <a:avLst/>
          </a:prstGeom>
          <a:noFill/>
          <a:ln w="38100">
            <a:solidFill>
              <a:srgbClr val="3876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6E3F7580-2CD4-A637-F8F9-81BD520F9A4B}"/>
              </a:ext>
            </a:extLst>
          </p:cNvPr>
          <p:cNvSpPr/>
          <p:nvPr/>
        </p:nvSpPr>
        <p:spPr>
          <a:xfrm>
            <a:off x="5117313" y="2716903"/>
            <a:ext cx="3890364" cy="3954500"/>
          </a:xfrm>
          <a:prstGeom prst="ellipse">
            <a:avLst/>
          </a:prstGeom>
          <a:noFill/>
          <a:ln w="38100">
            <a:solidFill>
              <a:srgbClr val="3876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F3FD6E3B-BFB7-FBB0-0CD4-B3475564F1FF}"/>
              </a:ext>
            </a:extLst>
          </p:cNvPr>
          <p:cNvSpPr/>
          <p:nvPr/>
        </p:nvSpPr>
        <p:spPr>
          <a:xfrm>
            <a:off x="1857448" y="4489505"/>
            <a:ext cx="3890364" cy="3954500"/>
          </a:xfrm>
          <a:prstGeom prst="ellipse">
            <a:avLst/>
          </a:prstGeom>
          <a:noFill/>
          <a:ln w="38100">
            <a:solidFill>
              <a:srgbClr val="3876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147FF1BB-0117-D91F-B8CA-CB549696974B}"/>
              </a:ext>
            </a:extLst>
          </p:cNvPr>
          <p:cNvSpPr txBox="1"/>
          <p:nvPr/>
        </p:nvSpPr>
        <p:spPr>
          <a:xfrm>
            <a:off x="5418549" y="210936"/>
            <a:ext cx="39737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4300" dirty="0">
                <a:solidFill>
                  <a:srgbClr val="38769B"/>
                </a:solidFill>
              </a:rPr>
              <a:t>ámbito personal,</a:t>
            </a:r>
          </a:p>
          <a:p>
            <a:pPr algn="r"/>
            <a:r>
              <a:rPr lang="es-ES" sz="2900" dirty="0">
                <a:solidFill>
                  <a:srgbClr val="38769B"/>
                </a:solidFill>
              </a:rPr>
              <a:t>personas reales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E82048E-81AD-04D6-29E3-5010255E2E18}"/>
              </a:ext>
            </a:extLst>
          </p:cNvPr>
          <p:cNvSpPr txBox="1"/>
          <p:nvPr/>
        </p:nvSpPr>
        <p:spPr>
          <a:xfrm>
            <a:off x="475197" y="418687"/>
            <a:ext cx="17523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hlinkClick r:id="rId7"/>
              </a:rPr>
              <a:t>semana 17</a:t>
            </a:r>
          </a:p>
          <a:p>
            <a:r>
              <a:rPr lang="es-ES" dirty="0">
                <a:hlinkClick r:id="rId7"/>
              </a:rPr>
              <a:t>om5 – 3retos4us</a:t>
            </a:r>
            <a:endParaRPr lang="es-ES" dirty="0"/>
          </a:p>
          <a:p>
            <a:r>
              <a:rPr lang="es-ES" dirty="0"/>
              <a:t>la curiosidad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388D8DD1-18FA-0F68-1BC1-F83CE6B334B0}"/>
              </a:ext>
            </a:extLst>
          </p:cNvPr>
          <p:cNvSpPr txBox="1"/>
          <p:nvPr/>
        </p:nvSpPr>
        <p:spPr>
          <a:xfrm>
            <a:off x="592515" y="8096196"/>
            <a:ext cx="16898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hlinkClick r:id="rId8"/>
              </a:rPr>
              <a:t>semana 18</a:t>
            </a:r>
          </a:p>
          <a:p>
            <a:r>
              <a:rPr lang="es-ES" dirty="0">
                <a:hlinkClick r:id="rId8"/>
              </a:rPr>
              <a:t>oh5 – 3retos4us</a:t>
            </a:r>
            <a:endParaRPr lang="es-ES" dirty="0"/>
          </a:p>
          <a:p>
            <a:r>
              <a:rPr lang="es-ES" dirty="0"/>
              <a:t>la bondad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72B7001-D7E2-B750-B9DD-E0997A61717E}"/>
              </a:ext>
            </a:extLst>
          </p:cNvPr>
          <p:cNvSpPr txBox="1"/>
          <p:nvPr/>
        </p:nvSpPr>
        <p:spPr>
          <a:xfrm>
            <a:off x="7275472" y="7454916"/>
            <a:ext cx="17322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hlinkClick r:id="rId9"/>
              </a:rPr>
              <a:t>semana 19</a:t>
            </a:r>
          </a:p>
          <a:p>
            <a:r>
              <a:rPr lang="es-ES" dirty="0">
                <a:hlinkClick r:id="rId9"/>
              </a:rPr>
              <a:t>ow5 – 3retos4us</a:t>
            </a:r>
            <a:endParaRPr lang="es-ES" dirty="0"/>
          </a:p>
          <a:p>
            <a:r>
              <a:rPr lang="es-ES" dirty="0"/>
              <a:t>la ecuanimidad</a:t>
            </a:r>
          </a:p>
        </p:txBody>
      </p:sp>
    </p:spTree>
    <p:extLst>
      <p:ext uri="{BB962C8B-B14F-4D97-AF65-F5344CB8AC3E}">
        <p14:creationId xmlns:p14="http://schemas.microsoft.com/office/powerpoint/2010/main" val="15055759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6C6D1B02-636E-2F76-99F6-74881F29B3DC}"/>
              </a:ext>
            </a:extLst>
          </p:cNvPr>
          <p:cNvGrpSpPr/>
          <p:nvPr/>
        </p:nvGrpSpPr>
        <p:grpSpPr>
          <a:xfrm>
            <a:off x="1795706" y="1342017"/>
            <a:ext cx="6437959" cy="6437959"/>
            <a:chOff x="1165354" y="1373697"/>
            <a:chExt cx="6437959" cy="6437959"/>
          </a:xfrm>
        </p:grpSpPr>
        <p:pic>
          <p:nvPicPr>
            <p:cNvPr id="2" name="Imagen 1" descr="Forma, Círculo&#10;&#10;Descripción generada automáticamente">
              <a:extLst>
                <a:ext uri="{FF2B5EF4-FFF2-40B4-BE49-F238E27FC236}">
                  <a16:creationId xmlns:a16="http://schemas.microsoft.com/office/drawing/2014/main" id="{D2C806EA-8F01-40C1-D954-B688D86CD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5354" y="1373697"/>
              <a:ext cx="6437959" cy="6437959"/>
            </a:xfrm>
            <a:prstGeom prst="rect">
              <a:avLst/>
            </a:prstGeom>
          </p:spPr>
        </p:pic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8A55E1F5-37FB-B80D-B7D0-528984579A2D}"/>
                </a:ext>
              </a:extLst>
            </p:cNvPr>
            <p:cNvGrpSpPr/>
            <p:nvPr/>
          </p:nvGrpSpPr>
          <p:grpSpPr>
            <a:xfrm>
              <a:off x="3051367" y="3014279"/>
              <a:ext cx="1332966" cy="1459869"/>
              <a:chOff x="6529293" y="2003866"/>
              <a:chExt cx="2592000" cy="2592000"/>
            </a:xfrm>
            <a:blipFill>
              <a:blip r:embed="rId3"/>
              <a:stretch>
                <a:fillRect/>
              </a:stretch>
            </a:blipFill>
          </p:grpSpPr>
          <p:sp>
            <p:nvSpPr>
              <p:cNvPr id="4" name="Elipse 3">
                <a:extLst>
                  <a:ext uri="{FF2B5EF4-FFF2-40B4-BE49-F238E27FC236}">
                    <a16:creationId xmlns:a16="http://schemas.microsoft.com/office/drawing/2014/main" id="{85C599F0-70AE-EEAC-9095-92FF32608E5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29293" y="2003866"/>
                <a:ext cx="2592000" cy="25920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5" name="Elipse 4">
                <a:extLst>
                  <a:ext uri="{FF2B5EF4-FFF2-40B4-BE49-F238E27FC236}">
                    <a16:creationId xmlns:a16="http://schemas.microsoft.com/office/drawing/2014/main" id="{BA886C86-3322-743B-7DDF-606AD61EBAC3}"/>
                  </a:ext>
                </a:extLst>
              </p:cNvPr>
              <p:cNvSpPr/>
              <p:nvPr/>
            </p:nvSpPr>
            <p:spPr>
              <a:xfrm>
                <a:off x="6691293" y="2162313"/>
                <a:ext cx="2268000" cy="226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</p:grpSp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226E17DD-437A-BB13-E515-B5C91FFBA098}"/>
                </a:ext>
              </a:extLst>
            </p:cNvPr>
            <p:cNvGrpSpPr/>
            <p:nvPr/>
          </p:nvGrpSpPr>
          <p:grpSpPr>
            <a:xfrm>
              <a:off x="3051366" y="4741001"/>
              <a:ext cx="1332966" cy="1459869"/>
              <a:chOff x="6529293" y="2003866"/>
              <a:chExt cx="2592000" cy="2592000"/>
            </a:xfrm>
            <a:blipFill>
              <a:blip r:embed="rId4"/>
              <a:stretch>
                <a:fillRect/>
              </a:stretch>
            </a:blipFill>
          </p:grpSpPr>
          <p:sp>
            <p:nvSpPr>
              <p:cNvPr id="7" name="Elipse 6">
                <a:extLst>
                  <a:ext uri="{FF2B5EF4-FFF2-40B4-BE49-F238E27FC236}">
                    <a16:creationId xmlns:a16="http://schemas.microsoft.com/office/drawing/2014/main" id="{6FBB9DED-56A4-281A-3055-63A8692F84A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29293" y="2003866"/>
                <a:ext cx="2592000" cy="25920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8" name="Elipse 7">
                <a:extLst>
                  <a:ext uri="{FF2B5EF4-FFF2-40B4-BE49-F238E27FC236}">
                    <a16:creationId xmlns:a16="http://schemas.microsoft.com/office/drawing/2014/main" id="{15EAAB53-478D-98EF-6DBC-6E92820DD44F}"/>
                  </a:ext>
                </a:extLst>
              </p:cNvPr>
              <p:cNvSpPr/>
              <p:nvPr/>
            </p:nvSpPr>
            <p:spPr>
              <a:xfrm>
                <a:off x="6691293" y="2162313"/>
                <a:ext cx="2268000" cy="226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</p:grpSp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B37AE393-CA37-2A81-F8B2-A75356006DDB}"/>
                </a:ext>
              </a:extLst>
            </p:cNvPr>
            <p:cNvGrpSpPr/>
            <p:nvPr/>
          </p:nvGrpSpPr>
          <p:grpSpPr>
            <a:xfrm>
              <a:off x="4561259" y="4011067"/>
              <a:ext cx="1332966" cy="1459869"/>
              <a:chOff x="6529293" y="2003866"/>
              <a:chExt cx="2592000" cy="2592000"/>
            </a:xfrm>
            <a:blipFill>
              <a:blip r:embed="rId5"/>
              <a:stretch>
                <a:fillRect/>
              </a:stretch>
            </a:blipFill>
          </p:grpSpPr>
          <p:sp>
            <p:nvSpPr>
              <p:cNvPr id="10" name="Elipse 9">
                <a:extLst>
                  <a:ext uri="{FF2B5EF4-FFF2-40B4-BE49-F238E27FC236}">
                    <a16:creationId xmlns:a16="http://schemas.microsoft.com/office/drawing/2014/main" id="{C67F950A-88CE-C29D-962C-75E205C74FB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29293" y="2003866"/>
                <a:ext cx="2592000" cy="25920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11" name="Elipse 10">
                <a:extLst>
                  <a:ext uri="{FF2B5EF4-FFF2-40B4-BE49-F238E27FC236}">
                    <a16:creationId xmlns:a16="http://schemas.microsoft.com/office/drawing/2014/main" id="{6039C477-DABA-D811-8533-30AB51FB5C28}"/>
                  </a:ext>
                </a:extLst>
              </p:cNvPr>
              <p:cNvSpPr/>
              <p:nvPr/>
            </p:nvSpPr>
            <p:spPr>
              <a:xfrm>
                <a:off x="6691293" y="2162313"/>
                <a:ext cx="2268000" cy="226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</p:grpSp>
      </p:grpSp>
      <p:sp>
        <p:nvSpPr>
          <p:cNvPr id="28" name="Elipse 27">
            <a:extLst>
              <a:ext uri="{FF2B5EF4-FFF2-40B4-BE49-F238E27FC236}">
                <a16:creationId xmlns:a16="http://schemas.microsoft.com/office/drawing/2014/main" id="{BC2DEE4A-F4E2-0C99-2414-B15A0F05B2F0}"/>
              </a:ext>
            </a:extLst>
          </p:cNvPr>
          <p:cNvSpPr/>
          <p:nvPr/>
        </p:nvSpPr>
        <p:spPr>
          <a:xfrm>
            <a:off x="1705428" y="1262743"/>
            <a:ext cx="6712857" cy="6691086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26B86663-1FBA-0E03-12C8-7E3ED34A8C68}"/>
              </a:ext>
            </a:extLst>
          </p:cNvPr>
          <p:cNvSpPr/>
          <p:nvPr/>
        </p:nvSpPr>
        <p:spPr>
          <a:xfrm>
            <a:off x="1940759" y="757238"/>
            <a:ext cx="3890364" cy="3954500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 w="38100">
            <a:solidFill>
              <a:srgbClr val="3876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6E3F7580-2CD4-A637-F8F9-81BD520F9A4B}"/>
              </a:ext>
            </a:extLst>
          </p:cNvPr>
          <p:cNvSpPr/>
          <p:nvPr/>
        </p:nvSpPr>
        <p:spPr>
          <a:xfrm>
            <a:off x="5117313" y="2716903"/>
            <a:ext cx="3890364" cy="3954500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 w="38100">
            <a:solidFill>
              <a:srgbClr val="3876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F3FD6E3B-BFB7-FBB0-0CD4-B3475564F1FF}"/>
              </a:ext>
            </a:extLst>
          </p:cNvPr>
          <p:cNvSpPr/>
          <p:nvPr/>
        </p:nvSpPr>
        <p:spPr>
          <a:xfrm>
            <a:off x="1857448" y="4489505"/>
            <a:ext cx="3890364" cy="3954500"/>
          </a:xfrm>
          <a:prstGeom prst="ellipse">
            <a:avLst/>
          </a:prstGeom>
          <a:blipFill>
            <a:blip r:embed="rId9"/>
            <a:stretch>
              <a:fillRect/>
            </a:stretch>
          </a:blipFill>
          <a:ln w="38100">
            <a:solidFill>
              <a:srgbClr val="3876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F1885212-7E0E-FDBD-7EE9-F25BF3CA70FD}"/>
              </a:ext>
            </a:extLst>
          </p:cNvPr>
          <p:cNvSpPr txBox="1"/>
          <p:nvPr/>
        </p:nvSpPr>
        <p:spPr>
          <a:xfrm>
            <a:off x="475197" y="418687"/>
            <a:ext cx="17523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hlinkClick r:id="rId10"/>
              </a:rPr>
              <a:t>semana 17</a:t>
            </a:r>
          </a:p>
          <a:p>
            <a:r>
              <a:rPr lang="es-ES" dirty="0">
                <a:hlinkClick r:id="rId10"/>
              </a:rPr>
              <a:t>om5 – 3retos4us</a:t>
            </a:r>
            <a:endParaRPr lang="es-ES" dirty="0"/>
          </a:p>
          <a:p>
            <a:r>
              <a:rPr lang="es-ES" dirty="0"/>
              <a:t>la curiosidad</a:t>
            </a:r>
          </a:p>
          <a:p>
            <a:r>
              <a:rPr lang="es-ES" dirty="0" err="1">
                <a:solidFill>
                  <a:schemeClr val="accent6">
                    <a:lumMod val="75000"/>
                  </a:schemeClr>
                </a:solidFill>
              </a:rPr>
              <a:t>Mors</a:t>
            </a:r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ES" dirty="0" err="1">
                <a:solidFill>
                  <a:schemeClr val="accent6">
                    <a:lumMod val="75000"/>
                  </a:schemeClr>
                </a:solidFill>
              </a:rPr>
              <a:t>Endeavour</a:t>
            </a:r>
            <a:endParaRPr lang="es-E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069CB62B-6D5A-7749-F30A-4654C9DA856C}"/>
              </a:ext>
            </a:extLst>
          </p:cNvPr>
          <p:cNvSpPr txBox="1"/>
          <p:nvPr/>
        </p:nvSpPr>
        <p:spPr>
          <a:xfrm>
            <a:off x="592515" y="8096196"/>
            <a:ext cx="16898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hlinkClick r:id="rId11"/>
              </a:rPr>
              <a:t>semana 18</a:t>
            </a:r>
          </a:p>
          <a:p>
            <a:r>
              <a:rPr lang="es-ES" dirty="0">
                <a:hlinkClick r:id="rId11"/>
              </a:rPr>
              <a:t>oh5 – 3retos4us</a:t>
            </a:r>
            <a:endParaRPr lang="es-ES" dirty="0"/>
          </a:p>
          <a:p>
            <a:r>
              <a:rPr lang="es-ES" dirty="0"/>
              <a:t>la bondad</a:t>
            </a:r>
          </a:p>
          <a:p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Heidi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6B70701C-EE33-5D20-9703-74E8E4024556}"/>
              </a:ext>
            </a:extLst>
          </p:cNvPr>
          <p:cNvSpPr txBox="1"/>
          <p:nvPr/>
        </p:nvSpPr>
        <p:spPr>
          <a:xfrm>
            <a:off x="7275472" y="7454916"/>
            <a:ext cx="17322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hlinkClick r:id="rId12"/>
              </a:rPr>
              <a:t>semana 19</a:t>
            </a:r>
          </a:p>
          <a:p>
            <a:r>
              <a:rPr lang="es-ES" dirty="0">
                <a:hlinkClick r:id="rId12"/>
              </a:rPr>
              <a:t>ow5 – 3retos4us</a:t>
            </a:r>
            <a:endParaRPr lang="es-ES" dirty="0"/>
          </a:p>
          <a:p>
            <a:r>
              <a:rPr lang="es-ES" dirty="0"/>
              <a:t>la ecuanimidad</a:t>
            </a:r>
          </a:p>
          <a:p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Nelson Mandela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C8DBA946-9A44-0124-13DC-29CC5AE08408}"/>
              </a:ext>
            </a:extLst>
          </p:cNvPr>
          <p:cNvSpPr txBox="1"/>
          <p:nvPr/>
        </p:nvSpPr>
        <p:spPr>
          <a:xfrm>
            <a:off x="6436615" y="143955"/>
            <a:ext cx="3026854" cy="20774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300" dirty="0">
                <a:solidFill>
                  <a:srgbClr val="38769B"/>
                </a:solidFill>
              </a:rPr>
              <a:t>personajes e</a:t>
            </a:r>
          </a:p>
          <a:p>
            <a:pPr algn="r"/>
            <a:r>
              <a:rPr lang="es-ES" sz="4300" dirty="0">
                <a:solidFill>
                  <a:srgbClr val="38769B"/>
                </a:solidFill>
              </a:rPr>
              <a:t>Ideales,</a:t>
            </a:r>
          </a:p>
          <a:p>
            <a:pPr algn="r"/>
            <a:r>
              <a:rPr lang="es-ES" sz="4300" dirty="0">
                <a:solidFill>
                  <a:schemeClr val="accent6">
                    <a:lumMod val="75000"/>
                  </a:schemeClr>
                </a:solidFill>
              </a:rPr>
              <a:t>ejemplos</a:t>
            </a:r>
          </a:p>
        </p:txBody>
      </p:sp>
    </p:spTree>
    <p:extLst>
      <p:ext uri="{BB962C8B-B14F-4D97-AF65-F5344CB8AC3E}">
        <p14:creationId xmlns:p14="http://schemas.microsoft.com/office/powerpoint/2010/main" val="1109921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99FE061B-AC17-6375-79C0-28067AAEBF20}"/>
              </a:ext>
            </a:extLst>
          </p:cNvPr>
          <p:cNvGrpSpPr/>
          <p:nvPr/>
        </p:nvGrpSpPr>
        <p:grpSpPr>
          <a:xfrm>
            <a:off x="590843" y="7949059"/>
            <a:ext cx="1461730" cy="1393691"/>
            <a:chOff x="0" y="1215033"/>
            <a:chExt cx="9720263" cy="7290197"/>
          </a:xfrm>
        </p:grpSpPr>
        <p:pic>
          <p:nvPicPr>
            <p:cNvPr id="2" name="Imagen 1" descr="Texto&#10;&#10;Descripción generada automáticamente con confianza media">
              <a:extLst>
                <a:ext uri="{FF2B5EF4-FFF2-40B4-BE49-F238E27FC236}">
                  <a16:creationId xmlns:a16="http://schemas.microsoft.com/office/drawing/2014/main" id="{5A46BBB4-3DB9-1695-4136-7311285BC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215033"/>
              <a:ext cx="9720263" cy="7290197"/>
            </a:xfrm>
            <a:prstGeom prst="rect">
              <a:avLst/>
            </a:prstGeom>
          </p:spPr>
        </p:pic>
        <p:pic>
          <p:nvPicPr>
            <p:cNvPr id="3" name="Imagen 2" descr="Patrón de fondo&#10;&#10;Descripción generada automáticamente">
              <a:extLst>
                <a:ext uri="{FF2B5EF4-FFF2-40B4-BE49-F238E27FC236}">
                  <a16:creationId xmlns:a16="http://schemas.microsoft.com/office/drawing/2014/main" id="{FFDB7931-8EA2-0B1F-8B8D-7046723B9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373" y="1511343"/>
              <a:ext cx="8308907" cy="6513134"/>
            </a:xfrm>
            <a:prstGeom prst="rect">
              <a:avLst/>
            </a:prstGeom>
          </p:spPr>
        </p:pic>
      </p:grpSp>
      <p:pic>
        <p:nvPicPr>
          <p:cNvPr id="28" name="Imagen 27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C64A9E97-B686-531A-90E9-9B4D7D469D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059" y="387510"/>
            <a:ext cx="3700561" cy="1036157"/>
          </a:xfrm>
          <a:prstGeom prst="rect">
            <a:avLst/>
          </a:prstGeom>
        </p:spPr>
      </p:pic>
      <p:pic>
        <p:nvPicPr>
          <p:cNvPr id="29" name="Imagen 28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42D37D8B-C1DE-F49A-A459-31781A7998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43" y="638181"/>
            <a:ext cx="3814299" cy="68854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67BE70F-36B4-369F-7C0D-4A73FB7EBDCD}"/>
              </a:ext>
            </a:extLst>
          </p:cNvPr>
          <p:cNvSpPr txBox="1"/>
          <p:nvPr/>
        </p:nvSpPr>
        <p:spPr>
          <a:xfrm>
            <a:off x="495960" y="1701121"/>
            <a:ext cx="6003314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700" dirty="0">
                <a:solidFill>
                  <a:srgbClr val="37A7F1"/>
                </a:solidFill>
                <a:latin typeface="-apple-system"/>
              </a:rPr>
              <a:t>reto 1: el camino del juego y del </a:t>
            </a:r>
            <a:r>
              <a:rPr lang="es-ES" sz="2700" dirty="0" err="1">
                <a:solidFill>
                  <a:srgbClr val="37A7F1"/>
                </a:solidFill>
                <a:latin typeface="-apple-system"/>
              </a:rPr>
              <a:t>disfruT</a:t>
            </a:r>
            <a:r>
              <a:rPr lang="es-ES" sz="2700" dirty="0">
                <a:solidFill>
                  <a:srgbClr val="37A7F1"/>
                </a:solidFill>
                <a:latin typeface="-apple-system"/>
              </a:rPr>
              <a:t> Open </a:t>
            </a:r>
            <a:r>
              <a:rPr lang="es-ES" sz="2700" dirty="0" err="1">
                <a:solidFill>
                  <a:srgbClr val="37A7F1"/>
                </a:solidFill>
                <a:latin typeface="-apple-system"/>
              </a:rPr>
              <a:t>Mind</a:t>
            </a:r>
            <a:r>
              <a:rPr lang="es-ES" sz="2700" dirty="0">
                <a:solidFill>
                  <a:srgbClr val="37A7F1"/>
                </a:solidFill>
                <a:latin typeface="-apple-system"/>
              </a:rPr>
              <a:t>, creencias y pasiones, </a:t>
            </a:r>
            <a:r>
              <a:rPr lang="es-ES" sz="2700" dirty="0" err="1">
                <a:solidFill>
                  <a:srgbClr val="37A7F1"/>
                </a:solidFill>
                <a:latin typeface="-apple-system"/>
              </a:rPr>
              <a:t>creactividad</a:t>
            </a:r>
            <a:r>
              <a:rPr lang="es-ES" sz="2700" dirty="0">
                <a:solidFill>
                  <a:srgbClr val="37A7F1"/>
                </a:solidFill>
                <a:latin typeface="-apple-system"/>
              </a:rPr>
              <a:t> e innovación</a:t>
            </a:r>
          </a:p>
          <a:p>
            <a:r>
              <a:rPr lang="es-ES" dirty="0">
                <a:solidFill>
                  <a:srgbClr val="37A7F1"/>
                </a:solidFill>
                <a:latin typeface="-apple-system"/>
              </a:rPr>
              <a:t>9 capacidades, 9 semanas.</a:t>
            </a:r>
            <a:endParaRPr lang="es-ES" dirty="0">
              <a:solidFill>
                <a:srgbClr val="7030A0"/>
              </a:solidFill>
              <a:latin typeface="-apple-system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0A84EED-9CCF-DEFA-F137-64DB9AFC298F}"/>
              </a:ext>
            </a:extLst>
          </p:cNvPr>
          <p:cNvSpPr txBox="1"/>
          <p:nvPr/>
        </p:nvSpPr>
        <p:spPr>
          <a:xfrm>
            <a:off x="495960" y="3613838"/>
            <a:ext cx="6242465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700" dirty="0">
                <a:solidFill>
                  <a:srgbClr val="38769B"/>
                </a:solidFill>
                <a:latin typeface="-apple-system"/>
              </a:rPr>
              <a:t>reto 2: el camino del corazón</a:t>
            </a:r>
          </a:p>
          <a:p>
            <a:r>
              <a:rPr lang="es-ES" sz="2700" dirty="0">
                <a:solidFill>
                  <a:srgbClr val="38769B"/>
                </a:solidFill>
                <a:latin typeface="-apple-system"/>
              </a:rPr>
              <a:t>Open Heart, emociones, empatía y amor, personas sanas, organizaciones saludables</a:t>
            </a:r>
          </a:p>
          <a:p>
            <a:r>
              <a:rPr lang="es-ES" dirty="0">
                <a:solidFill>
                  <a:srgbClr val="38769B"/>
                </a:solidFill>
                <a:latin typeface="-apple-system"/>
              </a:rPr>
              <a:t>9 capacidades, 9 semanas,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62D750E-71D1-B72A-E90D-753BC4720674}"/>
              </a:ext>
            </a:extLst>
          </p:cNvPr>
          <p:cNvSpPr txBox="1"/>
          <p:nvPr/>
        </p:nvSpPr>
        <p:spPr>
          <a:xfrm>
            <a:off x="495960" y="5922110"/>
            <a:ext cx="6101788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700" dirty="0">
                <a:solidFill>
                  <a:srgbClr val="7030A0"/>
                </a:solidFill>
                <a:latin typeface="-apple-system"/>
              </a:rPr>
              <a:t>reto 3: el camino de la conciencia, Open Will, valores, coraje y más allá, personas y organizaciones conscientes  </a:t>
            </a:r>
          </a:p>
          <a:p>
            <a:r>
              <a:rPr lang="es-ES" dirty="0">
                <a:solidFill>
                  <a:srgbClr val="7030A0"/>
                </a:solidFill>
                <a:latin typeface="-apple-system"/>
              </a:rPr>
              <a:t>9 capacidades, 9 semanas.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251D299B-EE87-D3E6-FA15-E15204457801}"/>
              </a:ext>
            </a:extLst>
          </p:cNvPr>
          <p:cNvGrpSpPr/>
          <p:nvPr/>
        </p:nvGrpSpPr>
        <p:grpSpPr>
          <a:xfrm>
            <a:off x="7144966" y="1779099"/>
            <a:ext cx="1332966" cy="1459869"/>
            <a:chOff x="6529293" y="2003866"/>
            <a:chExt cx="2592000" cy="2592000"/>
          </a:xfrm>
          <a:blipFill>
            <a:blip r:embed="rId6"/>
            <a:stretch>
              <a:fillRect/>
            </a:stretch>
          </a:blipFill>
        </p:grpSpPr>
        <p:sp>
          <p:nvSpPr>
            <p:cNvPr id="31" name="Elipse 30">
              <a:extLst>
                <a:ext uri="{FF2B5EF4-FFF2-40B4-BE49-F238E27FC236}">
                  <a16:creationId xmlns:a16="http://schemas.microsoft.com/office/drawing/2014/main" id="{49C9EECF-7FFF-C0BE-0243-70830A211F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29293" y="2003866"/>
              <a:ext cx="2592000" cy="259200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2" name="Elipse 31">
              <a:extLst>
                <a:ext uri="{FF2B5EF4-FFF2-40B4-BE49-F238E27FC236}">
                  <a16:creationId xmlns:a16="http://schemas.microsoft.com/office/drawing/2014/main" id="{E4CA4B6A-E511-7E89-AD8A-FA388CA32462}"/>
                </a:ext>
              </a:extLst>
            </p:cNvPr>
            <p:cNvSpPr/>
            <p:nvPr/>
          </p:nvSpPr>
          <p:spPr>
            <a:xfrm>
              <a:off x="6691293" y="2162313"/>
              <a:ext cx="2268000" cy="226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grpSp>
        <p:nvGrpSpPr>
          <p:cNvPr id="33" name="Grupo 32">
            <a:extLst>
              <a:ext uri="{FF2B5EF4-FFF2-40B4-BE49-F238E27FC236}">
                <a16:creationId xmlns:a16="http://schemas.microsoft.com/office/drawing/2014/main" id="{B6339347-E260-28D7-D660-C03C9E122D5F}"/>
              </a:ext>
            </a:extLst>
          </p:cNvPr>
          <p:cNvGrpSpPr/>
          <p:nvPr/>
        </p:nvGrpSpPr>
        <p:grpSpPr>
          <a:xfrm>
            <a:off x="7144966" y="3875306"/>
            <a:ext cx="1332966" cy="1459869"/>
            <a:chOff x="6529293" y="2003866"/>
            <a:chExt cx="2592000" cy="2592000"/>
          </a:xfrm>
          <a:blipFill>
            <a:blip r:embed="rId7"/>
            <a:stretch>
              <a:fillRect/>
            </a:stretch>
          </a:blipFill>
        </p:grpSpPr>
        <p:sp>
          <p:nvSpPr>
            <p:cNvPr id="34" name="Elipse 33">
              <a:extLst>
                <a:ext uri="{FF2B5EF4-FFF2-40B4-BE49-F238E27FC236}">
                  <a16:creationId xmlns:a16="http://schemas.microsoft.com/office/drawing/2014/main" id="{825C2081-CB08-A420-7EDF-7A4CC74E1D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29293" y="2003866"/>
              <a:ext cx="2592000" cy="259200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5" name="Elipse 34">
              <a:extLst>
                <a:ext uri="{FF2B5EF4-FFF2-40B4-BE49-F238E27FC236}">
                  <a16:creationId xmlns:a16="http://schemas.microsoft.com/office/drawing/2014/main" id="{E828C5A0-F83A-F2E4-8642-1F63F1E36FA8}"/>
                </a:ext>
              </a:extLst>
            </p:cNvPr>
            <p:cNvSpPr/>
            <p:nvPr/>
          </p:nvSpPr>
          <p:spPr>
            <a:xfrm>
              <a:off x="6691293" y="2162313"/>
              <a:ext cx="2268000" cy="226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grpSp>
        <p:nvGrpSpPr>
          <p:cNvPr id="36" name="Grupo 35">
            <a:extLst>
              <a:ext uri="{FF2B5EF4-FFF2-40B4-BE49-F238E27FC236}">
                <a16:creationId xmlns:a16="http://schemas.microsoft.com/office/drawing/2014/main" id="{B45D1F36-32E7-E1C2-5105-280B830DC538}"/>
              </a:ext>
            </a:extLst>
          </p:cNvPr>
          <p:cNvGrpSpPr/>
          <p:nvPr/>
        </p:nvGrpSpPr>
        <p:grpSpPr>
          <a:xfrm>
            <a:off x="7144966" y="6207837"/>
            <a:ext cx="1332966" cy="1459869"/>
            <a:chOff x="6529293" y="2003866"/>
            <a:chExt cx="2592000" cy="2592000"/>
          </a:xfrm>
          <a:blipFill>
            <a:blip r:embed="rId8"/>
            <a:stretch>
              <a:fillRect/>
            </a:stretch>
          </a:blipFill>
        </p:grpSpPr>
        <p:sp>
          <p:nvSpPr>
            <p:cNvPr id="37" name="Elipse 36">
              <a:extLst>
                <a:ext uri="{FF2B5EF4-FFF2-40B4-BE49-F238E27FC236}">
                  <a16:creationId xmlns:a16="http://schemas.microsoft.com/office/drawing/2014/main" id="{337096D8-FFF2-5C94-B242-4CBE3D6358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29293" y="2003866"/>
              <a:ext cx="2592000" cy="259200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8" name="Elipse 37">
              <a:extLst>
                <a:ext uri="{FF2B5EF4-FFF2-40B4-BE49-F238E27FC236}">
                  <a16:creationId xmlns:a16="http://schemas.microsoft.com/office/drawing/2014/main" id="{D5EBBDD2-E013-E9BF-54A9-C288DED6B26B}"/>
                </a:ext>
              </a:extLst>
            </p:cNvPr>
            <p:cNvSpPr/>
            <p:nvPr/>
          </p:nvSpPr>
          <p:spPr>
            <a:xfrm>
              <a:off x="6691293" y="2162313"/>
              <a:ext cx="2268000" cy="226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sp>
        <p:nvSpPr>
          <p:cNvPr id="48" name="CuadroTexto 47">
            <a:extLst>
              <a:ext uri="{FF2B5EF4-FFF2-40B4-BE49-F238E27FC236}">
                <a16:creationId xmlns:a16="http://schemas.microsoft.com/office/drawing/2014/main" id="{B76783B6-EC2D-B802-DEA1-A51270CD7557}"/>
              </a:ext>
            </a:extLst>
          </p:cNvPr>
          <p:cNvSpPr txBox="1"/>
          <p:nvPr/>
        </p:nvSpPr>
        <p:spPr>
          <a:xfrm>
            <a:off x="4714773" y="3600190"/>
            <a:ext cx="48603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dirty="0">
                <a:solidFill>
                  <a:srgbClr val="38769B"/>
                </a:solidFill>
                <a:latin typeface="-apple-system"/>
              </a:rPr>
              <a:t>Open Heart</a:t>
            </a:r>
          </a:p>
          <a:p>
            <a:pPr algn="r"/>
            <a:r>
              <a:rPr lang="es-ES" dirty="0">
                <a:solidFill>
                  <a:srgbClr val="38769B"/>
                </a:solidFill>
                <a:latin typeface="-apple-system"/>
              </a:rPr>
              <a:t>empatía</a:t>
            </a:r>
          </a:p>
          <a:p>
            <a:pPr algn="r"/>
            <a:endParaRPr lang="es-ES" dirty="0">
              <a:solidFill>
                <a:srgbClr val="38769B"/>
              </a:solidFill>
              <a:latin typeface="-apple-system"/>
            </a:endParaRP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7C1DAAE4-25AA-F40D-82F4-DB8748D2CFBC}"/>
              </a:ext>
            </a:extLst>
          </p:cNvPr>
          <p:cNvSpPr txBox="1"/>
          <p:nvPr/>
        </p:nvSpPr>
        <p:spPr>
          <a:xfrm>
            <a:off x="4627905" y="1536650"/>
            <a:ext cx="48603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dirty="0">
                <a:solidFill>
                  <a:srgbClr val="37A7F1"/>
                </a:solidFill>
                <a:latin typeface="-apple-system"/>
              </a:rPr>
              <a:t>Open </a:t>
            </a:r>
            <a:r>
              <a:rPr lang="es-ES" dirty="0" err="1">
                <a:solidFill>
                  <a:srgbClr val="37A7F1"/>
                </a:solidFill>
                <a:latin typeface="-apple-system"/>
              </a:rPr>
              <a:t>Mind</a:t>
            </a:r>
            <a:endParaRPr lang="es-ES" dirty="0">
              <a:solidFill>
                <a:srgbClr val="37A7F1"/>
              </a:solidFill>
              <a:latin typeface="-apple-system"/>
            </a:endParaRPr>
          </a:p>
          <a:p>
            <a:pPr algn="r"/>
            <a:r>
              <a:rPr lang="es-ES" dirty="0">
                <a:solidFill>
                  <a:srgbClr val="37A7F1"/>
                </a:solidFill>
                <a:latin typeface="-apple-system"/>
              </a:rPr>
              <a:t>curiosidad</a:t>
            </a:r>
            <a:endParaRPr lang="es-ES" dirty="0">
              <a:solidFill>
                <a:srgbClr val="7030A0"/>
              </a:solidFill>
            </a:endParaRP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6DD00082-5B92-0716-E083-63FCC5F1D4FC}"/>
              </a:ext>
            </a:extLst>
          </p:cNvPr>
          <p:cNvSpPr txBox="1"/>
          <p:nvPr/>
        </p:nvSpPr>
        <p:spPr>
          <a:xfrm>
            <a:off x="4495954" y="5652929"/>
            <a:ext cx="48603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es-ES" dirty="0">
              <a:solidFill>
                <a:srgbClr val="7030A0"/>
              </a:solidFill>
              <a:latin typeface="-apple-system"/>
            </a:endParaRPr>
          </a:p>
          <a:p>
            <a:pPr algn="r"/>
            <a:r>
              <a:rPr lang="es-ES" dirty="0">
                <a:solidFill>
                  <a:srgbClr val="7030A0"/>
                </a:solidFill>
                <a:latin typeface="-apple-system"/>
              </a:rPr>
              <a:t>Open Will</a:t>
            </a:r>
          </a:p>
          <a:p>
            <a:pPr algn="r"/>
            <a:r>
              <a:rPr lang="es-ES" dirty="0">
                <a:solidFill>
                  <a:srgbClr val="7030A0"/>
                </a:solidFill>
              </a:rPr>
              <a:t>coraje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D56B759A-6C32-BB0E-A176-879528A7B73C}"/>
              </a:ext>
            </a:extLst>
          </p:cNvPr>
          <p:cNvSpPr txBox="1"/>
          <p:nvPr/>
        </p:nvSpPr>
        <p:spPr>
          <a:xfrm>
            <a:off x="2270622" y="8368967"/>
            <a:ext cx="72729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37A7F1"/>
                </a:solidFill>
              </a:rPr>
              <a:t>un programa de acompañamiento al desarrollo integral personal (</a:t>
            </a:r>
            <a:r>
              <a:rPr lang="es-ES" dirty="0">
                <a:solidFill>
                  <a:srgbClr val="38769B"/>
                </a:solidFill>
              </a:rPr>
              <a:t>plenitud</a:t>
            </a:r>
            <a:r>
              <a:rPr lang="es-ES" dirty="0">
                <a:solidFill>
                  <a:srgbClr val="37A7F1"/>
                </a:solidFill>
              </a:rPr>
              <a:t>), para que todas nosotras podamos aplicar nuestra creatividad, </a:t>
            </a:r>
            <a:r>
              <a:rPr lang="es-ES" dirty="0">
                <a:solidFill>
                  <a:srgbClr val="0070C0"/>
                </a:solidFill>
              </a:rPr>
              <a:t>y </a:t>
            </a:r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generar salud </a:t>
            </a:r>
            <a:r>
              <a:rPr lang="es-ES" dirty="0">
                <a:solidFill>
                  <a:srgbClr val="0070C0"/>
                </a:solidFill>
              </a:rPr>
              <a:t>en nuestro entorno, </a:t>
            </a:r>
            <a:r>
              <a:rPr lang="es-ES" dirty="0">
                <a:solidFill>
                  <a:srgbClr val="37A7F1"/>
                </a:solidFill>
              </a:rPr>
              <a:t>desde el continuo de </a:t>
            </a:r>
            <a:r>
              <a:rPr lang="es-ES" dirty="0">
                <a:solidFill>
                  <a:srgbClr val="7030A0"/>
                </a:solidFill>
              </a:rPr>
              <a:t>evolución de la conciencia.</a:t>
            </a:r>
          </a:p>
        </p:txBody>
      </p:sp>
    </p:spTree>
    <p:extLst>
      <p:ext uri="{BB962C8B-B14F-4D97-AF65-F5344CB8AC3E}">
        <p14:creationId xmlns:p14="http://schemas.microsoft.com/office/powerpoint/2010/main" val="258613023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</TotalTime>
  <Words>208</Words>
  <Application>Microsoft Office PowerPoint</Application>
  <PresentationFormat>Personalizado</PresentationFormat>
  <Paragraphs>52</Paragraphs>
  <Slides>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9" baseType="lpstr">
      <vt:lpstr>-apple-system</vt:lpstr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mikel bilbao garay</dc:creator>
  <cp:lastModifiedBy>mikel bilbao garay</cp:lastModifiedBy>
  <cp:revision>82</cp:revision>
  <dcterms:created xsi:type="dcterms:W3CDTF">2022-02-16T18:40:11Z</dcterms:created>
  <dcterms:modified xsi:type="dcterms:W3CDTF">2025-02-17T18:31:35Z</dcterms:modified>
</cp:coreProperties>
</file>