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79" r:id="rId3"/>
    <p:sldId id="380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3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3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3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3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3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3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entornosdeconfianza.net/ow3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h3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m3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9D4103-5ABD-6F5F-19C8-7F3B30F43FFE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9</a:t>
            </a:r>
          </a:p>
          <a:p>
            <a:r>
              <a:rPr lang="es-ES" dirty="0">
                <a:hlinkClick r:id="rId7"/>
              </a:rPr>
              <a:t>om3 – 3retos4us</a:t>
            </a:r>
            <a:endParaRPr lang="es-ES" dirty="0"/>
          </a:p>
          <a:p>
            <a:r>
              <a:rPr lang="es-ES" dirty="0"/>
              <a:t>la naturalidad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100A3B5-96D9-3659-072D-500D9A43D761}"/>
              </a:ext>
            </a:extLst>
          </p:cNvPr>
          <p:cNvSpPr txBox="1"/>
          <p:nvPr/>
        </p:nvSpPr>
        <p:spPr>
          <a:xfrm>
            <a:off x="592515" y="8096196"/>
            <a:ext cx="2582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10</a:t>
            </a:r>
          </a:p>
          <a:p>
            <a:r>
              <a:rPr lang="es-ES" dirty="0">
                <a:hlinkClick r:id="rId8"/>
              </a:rPr>
              <a:t>oh3 – 3retos4us</a:t>
            </a:r>
            <a:endParaRPr lang="es-ES" dirty="0"/>
          </a:p>
          <a:p>
            <a:r>
              <a:rPr lang="es-ES" dirty="0"/>
              <a:t>el cuidado y la protección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362D473-7EDC-0FB0-F692-73221DE7570F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11</a:t>
            </a:r>
          </a:p>
          <a:p>
            <a:r>
              <a:rPr lang="es-ES" dirty="0">
                <a:hlinkClick r:id="rId9"/>
              </a:rPr>
              <a:t>ow3 – 3retos4us</a:t>
            </a:r>
            <a:endParaRPr lang="es-ES" dirty="0"/>
          </a:p>
          <a:p>
            <a:r>
              <a:rPr lang="es-ES" dirty="0"/>
              <a:t>la congruencia</a:t>
            </a:r>
          </a:p>
        </p:txBody>
      </p:sp>
    </p:spTree>
    <p:extLst>
      <p:ext uri="{BB962C8B-B14F-4D97-AF65-F5344CB8AC3E}">
        <p14:creationId xmlns:p14="http://schemas.microsoft.com/office/powerpoint/2010/main" val="331510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203B07-D7C0-5A5E-3E07-E5ADECC7C9E6}"/>
              </a:ext>
            </a:extLst>
          </p:cNvPr>
          <p:cNvSpPr txBox="1"/>
          <p:nvPr/>
        </p:nvSpPr>
        <p:spPr>
          <a:xfrm>
            <a:off x="5418549" y="210936"/>
            <a:ext cx="3973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4300" dirty="0">
                <a:solidFill>
                  <a:srgbClr val="38769B"/>
                </a:solidFill>
              </a:rPr>
              <a:t>ámbito personal,</a:t>
            </a:r>
          </a:p>
          <a:p>
            <a:pPr algn="r"/>
            <a:r>
              <a:rPr lang="es-ES" sz="2900" dirty="0">
                <a:solidFill>
                  <a:srgbClr val="38769B"/>
                </a:solidFill>
              </a:rPr>
              <a:t>personas reales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53AF714-6696-7847-068F-76C9E8EC400C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9</a:t>
            </a:r>
          </a:p>
          <a:p>
            <a:r>
              <a:rPr lang="es-ES" dirty="0">
                <a:hlinkClick r:id="rId7"/>
              </a:rPr>
              <a:t>om3 – 3retos4us</a:t>
            </a:r>
            <a:endParaRPr lang="es-ES" dirty="0"/>
          </a:p>
          <a:p>
            <a:r>
              <a:rPr lang="es-ES" dirty="0"/>
              <a:t>la naturalidad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F0B7D7E-4D19-E1AD-CCE7-58856B29DA85}"/>
              </a:ext>
            </a:extLst>
          </p:cNvPr>
          <p:cNvSpPr txBox="1"/>
          <p:nvPr/>
        </p:nvSpPr>
        <p:spPr>
          <a:xfrm>
            <a:off x="592515" y="8096196"/>
            <a:ext cx="2582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10</a:t>
            </a:r>
          </a:p>
          <a:p>
            <a:r>
              <a:rPr lang="es-ES" dirty="0">
                <a:hlinkClick r:id="rId8"/>
              </a:rPr>
              <a:t>oh3 – 3retos4us</a:t>
            </a:r>
            <a:endParaRPr lang="es-ES" dirty="0"/>
          </a:p>
          <a:p>
            <a:r>
              <a:rPr lang="es-ES" dirty="0"/>
              <a:t>el cuidado y la protección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A8FAD05-E6C9-6311-E2DA-D157389AA13E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11</a:t>
            </a:r>
          </a:p>
          <a:p>
            <a:r>
              <a:rPr lang="es-ES" dirty="0">
                <a:hlinkClick r:id="rId9"/>
              </a:rPr>
              <a:t>ow3 – 3retos4us</a:t>
            </a:r>
            <a:endParaRPr lang="es-ES" dirty="0"/>
          </a:p>
          <a:p>
            <a:r>
              <a:rPr lang="es-ES" dirty="0"/>
              <a:t>la congruencia</a:t>
            </a:r>
          </a:p>
        </p:txBody>
      </p:sp>
    </p:spTree>
    <p:extLst>
      <p:ext uri="{BB962C8B-B14F-4D97-AF65-F5344CB8AC3E}">
        <p14:creationId xmlns:p14="http://schemas.microsoft.com/office/powerpoint/2010/main" val="391548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 t="-3000" b="-3000"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475197" y="418687"/>
            <a:ext cx="1752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9</a:t>
            </a:r>
          </a:p>
          <a:p>
            <a:r>
              <a:rPr lang="es-ES" dirty="0">
                <a:hlinkClick r:id="rId10"/>
              </a:rPr>
              <a:t>om3 – 3retos4us</a:t>
            </a:r>
            <a:endParaRPr lang="es-ES" dirty="0"/>
          </a:p>
          <a:p>
            <a:r>
              <a:rPr lang="es-ES" dirty="0"/>
              <a:t>la naturalidad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Epi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CB62B-6D5A-7749-F30A-4654C9DA856C}"/>
              </a:ext>
            </a:extLst>
          </p:cNvPr>
          <p:cNvSpPr txBox="1"/>
          <p:nvPr/>
        </p:nvSpPr>
        <p:spPr>
          <a:xfrm>
            <a:off x="592515" y="8096196"/>
            <a:ext cx="3714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10</a:t>
            </a:r>
          </a:p>
          <a:p>
            <a:r>
              <a:rPr lang="es-ES" dirty="0">
                <a:hlinkClick r:id="rId11"/>
              </a:rPr>
              <a:t>oh3 – 3retos4us</a:t>
            </a:r>
            <a:endParaRPr lang="es-ES" dirty="0"/>
          </a:p>
          <a:p>
            <a:r>
              <a:rPr lang="es-ES" dirty="0"/>
              <a:t>el cuidado y la protección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R2d2 y C3po, la guerra de las Galaxias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0701C-EE33-5D20-9703-74E8E4024556}"/>
              </a:ext>
            </a:extLst>
          </p:cNvPr>
          <p:cNvSpPr txBox="1"/>
          <p:nvPr/>
        </p:nvSpPr>
        <p:spPr>
          <a:xfrm>
            <a:off x="7275472" y="7454916"/>
            <a:ext cx="1732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2"/>
              </a:rPr>
              <a:t>semana 11</a:t>
            </a:r>
          </a:p>
          <a:p>
            <a:r>
              <a:rPr lang="es-ES" dirty="0">
                <a:hlinkClick r:id="rId12"/>
              </a:rPr>
              <a:t>ow3 – 3retos4us</a:t>
            </a:r>
            <a:endParaRPr lang="es-ES" dirty="0"/>
          </a:p>
          <a:p>
            <a:r>
              <a:rPr lang="es-ES" dirty="0"/>
              <a:t>la congruencia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Pepe Múgica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Ideales,</a:t>
            </a: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27002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6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224</Words>
  <Application>Microsoft Office PowerPoint</Application>
  <PresentationFormat>Personalizado</PresentationFormat>
  <Paragraphs>52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80</cp:revision>
  <dcterms:created xsi:type="dcterms:W3CDTF">2022-02-16T18:40:11Z</dcterms:created>
  <dcterms:modified xsi:type="dcterms:W3CDTF">2025-02-17T18:21:02Z</dcterms:modified>
</cp:coreProperties>
</file>